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8467756" cy="18288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Деление положительных десятичных дробей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357694"/>
            <a:ext cx="7854696" cy="1928826"/>
          </a:xfrm>
        </p:spPr>
        <p:txBody>
          <a:bodyPr>
            <a:normAutofit/>
          </a:bodyPr>
          <a:lstStyle/>
          <a:p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Лавриненко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Наталья Васильевна, </a:t>
            </a:r>
          </a:p>
          <a:p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учитель математики, </a:t>
            </a:r>
          </a:p>
          <a:p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Акбулакская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средняя общеобразовательная школа № 3 </a:t>
            </a:r>
          </a:p>
          <a:p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Акбулакского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района Оренбургской области»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53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«Знание только тогда знание, когда оно приобретено усилиями своей мысли, а не памятью»</a:t>
            </a:r>
          </a:p>
          <a:p>
            <a:pPr algn="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Л.Н.Толстой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Устный счет</a:t>
            </a:r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571472" y="2000240"/>
          <a:ext cx="8229599" cy="1571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785818">
                <a:tc>
                  <a:txBody>
                    <a:bodyPr/>
                    <a:lstStyle/>
                    <a:p>
                      <a:r>
                        <a:rPr kumimoji="0" lang="ru-RU" sz="3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1,71</a:t>
                      </a:r>
                      <a:endParaRPr lang="ru-RU" sz="3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3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10,9</a:t>
                      </a:r>
                      <a:endParaRPr lang="ru-RU" sz="3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3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8,58</a:t>
                      </a:r>
                      <a:endParaRPr lang="ru-RU" sz="3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  <a:endParaRPr lang="ru-RU" sz="3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596</a:t>
                      </a:r>
                      <a:endParaRPr lang="ru-RU" sz="3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3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3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5818">
                <a:tc>
                  <a:txBody>
                    <a:bodyPr/>
                    <a:lstStyle/>
                    <a:p>
                      <a:endParaRPr lang="ru-RU" sz="3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500034" y="3922365"/>
            <a:ext cx="79296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1-0,7=                   (и)                           3,25·2=               (е)</a:t>
            </a:r>
            <a:endParaRPr lang="ru-RU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2,5+6,08=             (л)                           4,5-2,79=            (</a:t>
            </a:r>
            <a:r>
              <a:rPr lang="ru-RU" sz="2400" dirty="0" err="1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lang="ru-RU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9,87+1,03=           (е)                           5,96·100=           (</a:t>
            </a:r>
            <a:r>
              <a:rPr lang="ru-RU" sz="2400" dirty="0" err="1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lang="ru-RU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5,2· 0, 5=              (е)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5312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Тема урока: </a:t>
            </a:r>
          </a:p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"Деление положительных десятичных дробей</a:t>
            </a:r>
            <a:r>
              <a:rPr lang="ru-RU" dirty="0" smtClean="0"/>
              <a:t>"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357322"/>
          </a:xfrm>
        </p:spPr>
        <p:txBody>
          <a:bodyPr>
            <a:normAutofit/>
          </a:bodyPr>
          <a:lstStyle/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Физминутка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— Встали. Закрыли глаза. Вспомнили теплое летнее солнышко.</a:t>
            </a:r>
          </a:p>
          <a:p>
            <a:pPr>
              <a:buNone/>
            </a:pPr>
            <a:r>
              <a:rPr lang="ru-RU" dirty="0" smtClean="0"/>
              <a:t>— Протяните руки к нему. Обнимите его.</a:t>
            </a:r>
          </a:p>
          <a:p>
            <a:pPr>
              <a:buNone/>
            </a:pPr>
            <a:r>
              <a:rPr lang="ru-RU" dirty="0" smtClean="0"/>
              <a:t>— Наклонитесь вперед, назад. Потянитесь. Присели, встали.</a:t>
            </a:r>
          </a:p>
          <a:p>
            <a:pPr>
              <a:buNone/>
            </a:pPr>
            <a:r>
              <a:rPr lang="ru-RU" dirty="0" smtClean="0"/>
              <a:t>— Вам приятно и спокойно. Вы бодры и полны сил.</a:t>
            </a:r>
          </a:p>
          <a:p>
            <a:pPr>
              <a:buNone/>
            </a:pPr>
            <a:r>
              <a:rPr lang="ru-RU" dirty="0" smtClean="0"/>
              <a:t>— Откройте глаза, и продолжим нашу работу.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9599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Самостоятельная работа: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60"/>
            <a:ext cx="8143932" cy="4357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Домашнее задание: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стр.156-157 (до примера 4), № 821, 853(а)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</TotalTime>
  <Words>173</Words>
  <PresentationFormat>Экран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Деление положительных десятичных дробей</vt:lpstr>
      <vt:lpstr>Слайд 2</vt:lpstr>
      <vt:lpstr>Устный счет</vt:lpstr>
      <vt:lpstr>Слайд 4</vt:lpstr>
      <vt:lpstr>Физминутка.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Деление положительных десятичных дробей</dc:title>
  <dc:creator>1</dc:creator>
  <cp:lastModifiedBy>1</cp:lastModifiedBy>
  <cp:revision>2</cp:revision>
  <dcterms:created xsi:type="dcterms:W3CDTF">2017-06-16T04:18:33Z</dcterms:created>
  <dcterms:modified xsi:type="dcterms:W3CDTF">2017-06-26T14:56:31Z</dcterms:modified>
</cp:coreProperties>
</file>